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271" r:id="rId12"/>
    <p:sldId id="272" r:id="rId13"/>
    <p:sldId id="267" r:id="rId14"/>
    <p:sldId id="269" r:id="rId15"/>
    <p:sldId id="268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C5CA-A257-430C-864D-102435F53E74}" type="datetimeFigureOut">
              <a:rPr lang="hr-HR" smtClean="0"/>
              <a:t>12.4.2019.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D467-D5D8-46A0-91A7-28CD1AFABB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434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C5CA-A257-430C-864D-102435F53E74}" type="datetimeFigureOut">
              <a:rPr lang="hr-HR" smtClean="0"/>
              <a:t>12.4.2019.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D467-D5D8-46A0-91A7-28CD1AFABB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297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C5CA-A257-430C-864D-102435F53E74}" type="datetimeFigureOut">
              <a:rPr lang="hr-HR" smtClean="0"/>
              <a:t>12.4.2019.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D467-D5D8-46A0-91A7-28CD1AFABB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440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C5CA-A257-430C-864D-102435F53E74}" type="datetimeFigureOut">
              <a:rPr lang="hr-HR" smtClean="0"/>
              <a:t>12.4.2019.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D467-D5D8-46A0-91A7-28CD1AFABB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595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C5CA-A257-430C-864D-102435F53E74}" type="datetimeFigureOut">
              <a:rPr lang="hr-HR" smtClean="0"/>
              <a:t>12.4.2019.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D467-D5D8-46A0-91A7-28CD1AFABB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045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C5CA-A257-430C-864D-102435F53E74}" type="datetimeFigureOut">
              <a:rPr lang="hr-HR" smtClean="0"/>
              <a:t>12.4.2019.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D467-D5D8-46A0-91A7-28CD1AFABB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109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C5CA-A257-430C-864D-102435F53E74}" type="datetimeFigureOut">
              <a:rPr lang="hr-HR" smtClean="0"/>
              <a:t>12.4.2019.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D467-D5D8-46A0-91A7-28CD1AFABB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8918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C5CA-A257-430C-864D-102435F53E74}" type="datetimeFigureOut">
              <a:rPr lang="hr-HR" smtClean="0"/>
              <a:t>12.4.2019.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D467-D5D8-46A0-91A7-28CD1AFABB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0104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C5CA-A257-430C-864D-102435F53E74}" type="datetimeFigureOut">
              <a:rPr lang="hr-HR" smtClean="0"/>
              <a:t>12.4.2019.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D467-D5D8-46A0-91A7-28CD1AFABB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652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C5CA-A257-430C-864D-102435F53E74}" type="datetimeFigureOut">
              <a:rPr lang="hr-HR" smtClean="0"/>
              <a:t>12.4.2019.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D467-D5D8-46A0-91A7-28CD1AFABB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310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4C5CA-A257-430C-864D-102435F53E74}" type="datetimeFigureOut">
              <a:rPr lang="hr-HR" smtClean="0"/>
              <a:t>12.4.2019.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D467-D5D8-46A0-91A7-28CD1AFABB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268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4C5CA-A257-430C-864D-102435F53E74}" type="datetimeFigureOut">
              <a:rPr lang="hr-HR" smtClean="0"/>
              <a:t>12.4.2019.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BD467-D5D8-46A0-91A7-28CD1AFABB3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163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2Z5EFc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appinventor.mit.edu/explore/ai2/hello-codi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pinventor.org/" TargetMode="External"/><Relationship Id="rId2" Type="http://schemas.openxmlformats.org/officeDocument/2006/relationships/hyperlink" Target="http://ai2.appinventor.mit.ed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ai2.appinventor.mit.ed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ay.google.com/store/apps/details?id=edu.mit.appinventor.aicompanion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AppInventor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564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554421" y="73254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5400" dirty="0">
                <a:hlinkClick r:id="rId2"/>
              </a:rPr>
              <a:t>http://</a:t>
            </a:r>
            <a:r>
              <a:rPr lang="hr-HR" sz="5400" dirty="0" smtClean="0">
                <a:hlinkClick r:id="rId2"/>
              </a:rPr>
              <a:t>bit.ly/2Z5EFc5</a:t>
            </a:r>
            <a:r>
              <a:rPr lang="hr-HR" sz="5400" dirty="0" smtClean="0"/>
              <a:t>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U mapi android preuzmi:</a:t>
            </a:r>
          </a:p>
          <a:p>
            <a:pPr marL="0" indent="0">
              <a:buNone/>
            </a:pPr>
            <a:r>
              <a:rPr lang="hr-HR" dirty="0" smtClean="0"/>
              <a:t>Jabuka.jpg</a:t>
            </a:r>
          </a:p>
          <a:p>
            <a:pPr marL="0" indent="0">
              <a:buNone/>
            </a:pPr>
            <a:r>
              <a:rPr lang="hr-HR" dirty="0" smtClean="0"/>
              <a:t>Kelj.jpg</a:t>
            </a:r>
          </a:p>
          <a:p>
            <a:pPr marL="0" indent="0">
              <a:buNone/>
            </a:pPr>
            <a:r>
              <a:rPr lang="hr-HR" dirty="0" smtClean="0"/>
              <a:t>Prokulica.jpg</a:t>
            </a:r>
          </a:p>
          <a:p>
            <a:pPr marL="0" indent="0">
              <a:buNone/>
            </a:pPr>
            <a:r>
              <a:rPr lang="hr-HR" dirty="0" smtClean="0"/>
              <a:t>Banana.jpg</a:t>
            </a:r>
          </a:p>
          <a:p>
            <a:pPr marL="0" indent="0">
              <a:buNone/>
            </a:pPr>
            <a:r>
              <a:rPr lang="hr-HR" dirty="0" smtClean="0"/>
              <a:t>Cvrkut.mp3</a:t>
            </a:r>
          </a:p>
          <a:p>
            <a:pPr marL="0" indent="0">
              <a:buNone/>
            </a:pPr>
            <a:r>
              <a:rPr lang="hr-HR" dirty="0" smtClean="0"/>
              <a:t>Spring.jpg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5220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hr-HR" dirty="0" smtClean="0"/>
              <a:t>1. aplikacija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t="12332" b="14485"/>
          <a:stretch/>
        </p:blipFill>
        <p:spPr>
          <a:xfrm>
            <a:off x="396145" y="1523999"/>
            <a:ext cx="10800000" cy="49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88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aplikacija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t="19079" r="2944" b="17703"/>
          <a:stretch/>
        </p:blipFill>
        <p:spPr>
          <a:xfrm>
            <a:off x="175427" y="2207171"/>
            <a:ext cx="10482062" cy="42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87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</a:t>
            </a:r>
            <a:r>
              <a:rPr lang="hr-HR" dirty="0" smtClean="0"/>
              <a:t>. </a:t>
            </a:r>
            <a:r>
              <a:rPr lang="hr-HR" dirty="0" smtClean="0"/>
              <a:t>aplikacija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838200" y="1860117"/>
            <a:ext cx="10515600" cy="4351338"/>
          </a:xfrm>
        </p:spPr>
        <p:txBody>
          <a:bodyPr/>
          <a:lstStyle/>
          <a:p>
            <a:r>
              <a:rPr lang="hr-HR" dirty="0" smtClean="0"/>
              <a:t>Napravimo svoju prvu aplikaciju u </a:t>
            </a:r>
            <a:r>
              <a:rPr lang="hr-HR" dirty="0" err="1" smtClean="0"/>
              <a:t>AppInventoru</a:t>
            </a:r>
            <a:r>
              <a:rPr lang="hr-HR" dirty="0" smtClean="0"/>
              <a:t>. Otvorimo </a:t>
            </a:r>
            <a:r>
              <a:rPr lang="hr-HR" dirty="0" err="1" smtClean="0"/>
              <a:t>AppInventor</a:t>
            </a:r>
            <a:r>
              <a:rPr lang="hr-HR" dirty="0" smtClean="0"/>
              <a:t> uređivačko sučelje i pokrenimo novi projekt. Nazvat ćemo ga </a:t>
            </a:r>
            <a:r>
              <a:rPr lang="hr-HR" dirty="0" err="1" smtClean="0"/>
              <a:t>Bzzzz</a:t>
            </a:r>
            <a:r>
              <a:rPr lang="hr-HR" dirty="0" smtClean="0"/>
              <a:t> (ime projekta ne mora se podudarati s imenom buduće mobilne aplikacije). </a:t>
            </a:r>
          </a:p>
          <a:p>
            <a:r>
              <a:rPr lang="hr-HR" dirty="0" smtClean="0"/>
              <a:t>Aplikacija će prikazivati pčelicu na cvijetu. Kad dotaknemo pčelicu mobitel će proizvesti kratko zujanje. Detaljni opis postupka pročitajte u </a:t>
            </a:r>
            <a:r>
              <a:rPr lang="hr-HR" dirty="0" err="1" smtClean="0"/>
              <a:t>AppInventor</a:t>
            </a:r>
            <a:r>
              <a:rPr lang="hr-HR" dirty="0" smtClean="0"/>
              <a:t> </a:t>
            </a:r>
            <a:r>
              <a:rPr lang="hr-HR" dirty="0" err="1" smtClean="0"/>
              <a:t>Tutorijalu</a:t>
            </a:r>
            <a:r>
              <a:rPr lang="hr-HR" dirty="0" smtClean="0"/>
              <a:t> </a:t>
            </a:r>
            <a:r>
              <a:rPr lang="hr-HR" dirty="0" err="1" smtClean="0">
                <a:hlinkClick r:id="rId2"/>
              </a:rPr>
              <a:t>Hello</a:t>
            </a:r>
            <a:r>
              <a:rPr lang="hr-HR" dirty="0" smtClean="0">
                <a:hlinkClick r:id="rId2"/>
              </a:rPr>
              <a:t> </a:t>
            </a:r>
            <a:r>
              <a:rPr lang="hr-HR" dirty="0" err="1" smtClean="0">
                <a:hlinkClick r:id="rId2"/>
              </a:rPr>
              <a:t>Codi</a:t>
            </a:r>
            <a:r>
              <a:rPr lang="hr-HR" dirty="0" smtClean="0"/>
              <a:t>.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2382406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35" y="67828"/>
            <a:ext cx="10864274" cy="67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40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aplikacija</a:t>
            </a:r>
            <a:endParaRPr lang="hr-HR" dirty="0"/>
          </a:p>
        </p:txBody>
      </p:sp>
      <p:pic>
        <p:nvPicPr>
          <p:cNvPr id="9217" name="Slik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4" t="25926" r="52380" b="40477"/>
          <a:stretch>
            <a:fillRect/>
          </a:stretch>
        </p:blipFill>
        <p:spPr bwMode="auto">
          <a:xfrm>
            <a:off x="4064000" y="685800"/>
            <a:ext cx="7037079" cy="475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810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1219200" y="170931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Dodati button1</a:t>
            </a:r>
            <a:endParaRPr kumimoji="0" lang="hr-H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TextTospeech1</a:t>
            </a:r>
            <a:endParaRPr kumimoji="0" lang="hr-H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Accellerometar</a:t>
            </a:r>
            <a:r>
              <a:rPr kumimoji="0" lang="hr-H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r-H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sensor</a:t>
            </a:r>
            <a:endParaRPr kumimoji="0" lang="hr-H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665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34999" y="504825"/>
            <a:ext cx="11289145" cy="6034520"/>
          </a:xfrm>
        </p:spPr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sr-Latn-R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App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</a:t>
            </a:r>
            <a:r>
              <a:rPr kumimoji="0" lang="sr-Latn-R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Inventor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2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je </a:t>
            </a:r>
            <a:r>
              <a:rPr kumimoji="0" lang="sr-Latn-R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online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vizualno okruženje za</a:t>
            </a:r>
            <a:r>
              <a:rPr kumimoji="0" lang="sr-Latn-R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izradu  Android mobilnih aplikacija.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sr-Latn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 adresi  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http://www.appinventor.org/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možete pročitati više o samom okruženju te proučiti mnoge </a:t>
            </a:r>
            <a:r>
              <a:rPr kumimoji="0" lang="sr-Latn-R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tutorijale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za izradu jednostavnih i složenijih aplikacija. 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sr-Latn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Osnovni  je princip da programer radi u </a:t>
            </a:r>
            <a:r>
              <a:rPr kumimoji="0" lang="sr-Latn-R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online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okruženju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 rezultat svog rada </a:t>
            </a:r>
            <a:r>
              <a:rPr kumimoji="0" lang="sr-Latn-R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provjerava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na </a:t>
            </a:r>
            <a:r>
              <a:rPr kumimoji="0" lang="sr-Latn-R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mobitelu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sr-Latn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Cijeli posao izrade aplikacije sastoji se od: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povezivanja </a:t>
            </a:r>
            <a:r>
              <a:rPr kumimoji="0" lang="sr-Latn-R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mobitela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 računalom na kojem izrađujemo aplikaciju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izrade grafičkog </a:t>
            </a:r>
            <a:r>
              <a:rPr kumimoji="0" lang="sr-Latn-R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sučelja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aplikacije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izrade logike programa (dodavanje "života" elementima </a:t>
            </a:r>
            <a:r>
              <a:rPr kumimoji="0" lang="sr-Latn-R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sučelja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testiranja programa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objavljivanja aplikacije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1741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Početni koraci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073" y="1465407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hr-HR" dirty="0" smtClean="0">
                <a:effectLst/>
              </a:rPr>
              <a:t>App </a:t>
            </a:r>
            <a:r>
              <a:rPr lang="hr-HR" dirty="0" err="1" smtClean="0">
                <a:effectLst/>
              </a:rPr>
              <a:t>Inventor</a:t>
            </a:r>
            <a:r>
              <a:rPr lang="hr-HR" dirty="0" smtClean="0">
                <a:effectLst/>
              </a:rPr>
              <a:t> je online aplikacija zasnovana na tehnologiji pohrane podataka u oblaku (</a:t>
            </a:r>
            <a:r>
              <a:rPr lang="hr-HR" dirty="0" err="1" smtClean="0">
                <a:effectLst/>
              </a:rPr>
              <a:t>cloud-based</a:t>
            </a:r>
            <a:r>
              <a:rPr lang="hr-HR" dirty="0" smtClean="0">
                <a:effectLst/>
              </a:rPr>
              <a:t> </a:t>
            </a:r>
            <a:r>
              <a:rPr lang="hr-HR" dirty="0" err="1" smtClean="0">
                <a:effectLst/>
              </a:rPr>
              <a:t>tool</a:t>
            </a:r>
            <a:r>
              <a:rPr lang="hr-HR" dirty="0" smtClean="0">
                <a:effectLst/>
              </a:rPr>
              <a:t>). </a:t>
            </a:r>
          </a:p>
          <a:p>
            <a:r>
              <a:rPr lang="hr-HR" dirty="0" smtClean="0">
                <a:effectLst/>
              </a:rPr>
              <a:t>Aplikaciju radimo u web pregledniku.</a:t>
            </a:r>
          </a:p>
          <a:p>
            <a:r>
              <a:rPr lang="hr-HR" dirty="0" smtClean="0">
                <a:effectLst/>
              </a:rPr>
              <a:t>App </a:t>
            </a:r>
            <a:r>
              <a:rPr lang="hr-HR" dirty="0" err="1" smtClean="0">
                <a:effectLst/>
              </a:rPr>
              <a:t>Inventoru</a:t>
            </a:r>
            <a:r>
              <a:rPr lang="hr-HR" dirty="0" smtClean="0">
                <a:effectLst/>
              </a:rPr>
              <a:t> pristupamo na adresi: </a:t>
            </a:r>
            <a:r>
              <a:rPr lang="hr-HR" b="1" dirty="0" smtClean="0">
                <a:effectLst/>
                <a:hlinkClick r:id="rId2"/>
              </a:rPr>
              <a:t>ai2.appinventor.mit.edu</a:t>
            </a:r>
            <a:r>
              <a:rPr lang="hr-HR" b="1" dirty="0" smtClean="0">
                <a:effectLst/>
              </a:rPr>
              <a:t>. </a:t>
            </a:r>
            <a:r>
              <a:rPr lang="hr-HR" dirty="0" smtClean="0">
                <a:effectLst/>
              </a:rPr>
              <a:t>Kod prve prijave možemo odabrati s kojim korisničkim računom želimo pristupiti (možemo odabrati neki koji često koristimo npr. </a:t>
            </a:r>
            <a:r>
              <a:rPr lang="hr-HR" dirty="0" err="1" smtClean="0">
                <a:effectLst/>
              </a:rPr>
              <a:t>google</a:t>
            </a:r>
            <a:r>
              <a:rPr lang="hr-HR" dirty="0" smtClean="0">
                <a:effectLst/>
              </a:rPr>
              <a:t> korisnički račun).</a:t>
            </a:r>
          </a:p>
          <a:p>
            <a:r>
              <a:rPr lang="hr-HR" dirty="0" smtClean="0"/>
              <a:t>Nakon prijave pojavljuje se početni prozor iz sustava pomoći u kojem možemo odabrati želimo li informacije o spajanju mobitela s računalom ili korištenja tzv. emulatora. Možemo odabrati i da se prozor više ne pojavljuje. Emulator je program koji "glumi" mobitel na našem računalu.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9798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75252" y="652607"/>
            <a:ext cx="11439236" cy="4351338"/>
          </a:xfrm>
        </p:spPr>
        <p:txBody>
          <a:bodyPr/>
          <a:lstStyle/>
          <a:p>
            <a:pPr marL="514350" lvl="0" indent="-5143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sr-Latn-R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korak: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Skidanje i instaliranje </a:t>
            </a:r>
            <a:r>
              <a:rPr kumimoji="0" lang="sr-Latn-R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programčića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MIT AI2 </a:t>
            </a:r>
            <a:r>
              <a:rPr kumimoji="0" lang="sr-Latn-R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Companion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r-Latn-R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na </a:t>
            </a:r>
            <a:r>
              <a:rPr kumimoji="0" lang="sr-Latn-R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mobitel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sr-Latn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Skinete ga s </a:t>
            </a:r>
            <a:r>
              <a:rPr kumimoji="0" lang="sr-Latn-R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Play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Stora koristeći QR kod ili direktnim upisivanjem adrese :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sr-Latn-R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sr-Latn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https://play.google.com/store/apps/details?id=edu.mit.appinventor.aicompanion3</a:t>
            </a:r>
            <a:endParaRPr kumimoji="0" lang="sr-Latn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4" name="Picture 2" descr="Q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901" y="3847670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44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6027" y="486352"/>
            <a:ext cx="10515600" cy="4351338"/>
          </a:xfrm>
        </p:spPr>
        <p:txBody>
          <a:bodyPr/>
          <a:lstStyle/>
          <a:p>
            <a:pPr lvl="0"/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2. korak: Otvorite </a:t>
            </a:r>
            <a:r>
              <a:rPr kumimoji="0" lang="sr-Latn-R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r-Latn-R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Inventor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 u izborniku </a:t>
            </a:r>
            <a:r>
              <a:rPr kumimoji="0" lang="sr-Latn-R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Connect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odaberete AI </a:t>
            </a:r>
            <a:r>
              <a:rPr kumimoji="0" lang="sr-Latn-R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Companion</a:t>
            </a:r>
            <a:r>
              <a:rPr kumimoji="0" lang="sr-Latn-R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hr-H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817840"/>
            <a:ext cx="712054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sr-Latn-RS" sz="9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sr-Latn-RS" sz="1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Spajan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54" y="1540682"/>
            <a:ext cx="12995293" cy="344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Spajanje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266" y="3458238"/>
            <a:ext cx="334327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75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522" y="2319482"/>
            <a:ext cx="6780933" cy="408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868217" y="575163"/>
            <a:ext cx="98274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err="1">
                <a:latin typeface="Arial" panose="020B0604020202020204" pitchFamily="34" charset="0"/>
              </a:rPr>
              <a:t>Pojavit</a:t>
            </a:r>
            <a:r>
              <a:rPr lang="sr-Latn-RS" dirty="0">
                <a:latin typeface="Arial" panose="020B0604020202020204" pitchFamily="34" charset="0"/>
              </a:rPr>
              <a:t> će se QR </a:t>
            </a:r>
            <a:r>
              <a:rPr lang="sr-Latn-RS" dirty="0" err="1">
                <a:latin typeface="Arial" panose="020B0604020202020204" pitchFamily="34" charset="0"/>
              </a:rPr>
              <a:t>code</a:t>
            </a:r>
            <a:r>
              <a:rPr lang="sr-Latn-RS" dirty="0">
                <a:latin typeface="Arial" panose="020B0604020202020204" pitchFamily="34" charset="0"/>
              </a:rPr>
              <a:t> pa možemo nakon pokretanja AI </a:t>
            </a:r>
            <a:r>
              <a:rPr lang="sr-Latn-RS" dirty="0" err="1">
                <a:latin typeface="Arial" panose="020B0604020202020204" pitchFamily="34" charset="0"/>
              </a:rPr>
              <a:t>Companiona</a:t>
            </a:r>
            <a:r>
              <a:rPr lang="sr-Latn-RS" dirty="0">
                <a:latin typeface="Arial" panose="020B0604020202020204" pitchFamily="34" charset="0"/>
              </a:rPr>
              <a:t> na </a:t>
            </a:r>
            <a:r>
              <a:rPr lang="sr-Latn-RS" dirty="0" err="1">
                <a:latin typeface="Arial" panose="020B0604020202020204" pitchFamily="34" charset="0"/>
              </a:rPr>
              <a:t>mobitelu</a:t>
            </a:r>
            <a:r>
              <a:rPr lang="sr-Latn-RS" dirty="0">
                <a:latin typeface="Arial" panose="020B0604020202020204" pitchFamily="34" charset="0"/>
              </a:rPr>
              <a:t> odabrati spajanje skeniranjem koda ili  upisivanjem koda.</a:t>
            </a:r>
            <a:br>
              <a:rPr lang="sr-Latn-RS" dirty="0">
                <a:latin typeface="Arial" panose="020B0604020202020204" pitchFamily="34" charset="0"/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7004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34109" y="280034"/>
            <a:ext cx="1042785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sr-Latn-R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Designer</a:t>
            </a:r>
            <a: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kumimoji="0" lang="sr-Latn-R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dio</a:t>
            </a:r>
            <a: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za izradu korisničkog </a:t>
            </a:r>
            <a:r>
              <a:rPr kumimoji="0" lang="sr-Latn-R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sučelja</a:t>
            </a:r>
            <a: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buduće aplikacije.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sr-Latn-R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Pallete</a:t>
            </a:r>
            <a: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– </a:t>
            </a:r>
            <a:r>
              <a:rPr kumimoji="0" lang="sr-Latn-R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dio</a:t>
            </a:r>
            <a: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za odabir grafičkih komponenata, </a:t>
            </a:r>
            <a:r>
              <a:rPr kumimoji="0" lang="sr-Latn-R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mulimedije</a:t>
            </a:r>
            <a: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senzora...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sr-Latn-R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Viewer</a:t>
            </a:r>
            <a: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– </a:t>
            </a:r>
            <a:r>
              <a:rPr kumimoji="0" lang="sr-Latn-R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dio</a:t>
            </a:r>
            <a: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kumimoji="0" lang="sr-Latn-R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razmještanje</a:t>
            </a:r>
            <a: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elemenata u prozor buduće aplikacije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sr-Latn-R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Components</a:t>
            </a:r>
            <a: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– </a:t>
            </a:r>
            <a:r>
              <a:rPr kumimoji="0" lang="sr-Latn-R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dio</a:t>
            </a:r>
            <a: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 kojem </a:t>
            </a:r>
            <a:r>
              <a:rPr kumimoji="0" lang="sr-Latn-R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odabiremo</a:t>
            </a:r>
            <a: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pojedinu komponentu iz skupa korištenih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sr-Latn-RS" dirty="0" err="1" smtClean="0">
                <a:latin typeface="Arial" panose="020B0604020202020204" pitchFamily="34" charset="0"/>
              </a:rPr>
              <a:t>Properties</a:t>
            </a:r>
            <a:r>
              <a:rPr lang="sr-Latn-RS" dirty="0" smtClean="0">
                <a:latin typeface="Arial" panose="020B0604020202020204" pitchFamily="34" charset="0"/>
              </a:rPr>
              <a:t>- </a:t>
            </a:r>
            <a:r>
              <a:rPr lang="sr-Latn-RS" dirty="0" err="1" smtClean="0">
                <a:latin typeface="Arial" panose="020B0604020202020204" pitchFamily="34" charset="0"/>
              </a:rPr>
              <a:t>dio</a:t>
            </a:r>
            <a:r>
              <a:rPr lang="sr-Latn-RS" dirty="0" smtClean="0">
                <a:latin typeface="Arial" panose="020B0604020202020204" pitchFamily="34" charset="0"/>
              </a:rPr>
              <a:t> u kojemu podešavamo svojstva odabrane komponente</a:t>
            </a:r>
            <a:endParaRPr kumimoji="0" 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6" name="Picture 2" descr="Design T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56" y="2386688"/>
            <a:ext cx="7630679" cy="447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980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55575" y="-1391637"/>
            <a:ext cx="1327608" cy="447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sr-Latn-RS" sz="28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0" name="Picture 2" descr="Blo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47" y="1677966"/>
            <a:ext cx="53054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Pisanje ko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993" y="1531512"/>
            <a:ext cx="4919808" cy="31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350982" y="276898"/>
            <a:ext cx="64377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dirty="0">
                <a:latin typeface="Arial" panose="020B0604020202020204" pitchFamily="34" charset="0"/>
              </a:rPr>
              <a:t>Kada želimo dodati ponašanje određenih elemenata (objekata) naše buduće aplikacije </a:t>
            </a:r>
            <a:r>
              <a:rPr lang="sr-Latn-RS" dirty="0" err="1">
                <a:latin typeface="Arial" panose="020B0604020202020204" pitchFamily="34" charset="0"/>
              </a:rPr>
              <a:t>odabiremo</a:t>
            </a:r>
            <a:r>
              <a:rPr lang="sr-Latn-RS" dirty="0">
                <a:latin typeface="Arial" panose="020B0604020202020204" pitchFamily="34" charset="0"/>
              </a:rPr>
              <a:t> </a:t>
            </a:r>
            <a:r>
              <a:rPr lang="sr-Latn-RS" dirty="0" err="1">
                <a:latin typeface="Arial" panose="020B0604020202020204" pitchFamily="34" charset="0"/>
              </a:rPr>
              <a:t>dio</a:t>
            </a:r>
            <a:r>
              <a:rPr lang="sr-Latn-RS" dirty="0">
                <a:latin typeface="Arial" panose="020B0604020202020204" pitchFamily="34" charset="0"/>
              </a:rPr>
              <a:t> </a:t>
            </a:r>
            <a:r>
              <a:rPr lang="sr-Latn-RS" dirty="0" err="1">
                <a:latin typeface="Arial" panose="020B0604020202020204" pitchFamily="34" charset="0"/>
              </a:rPr>
              <a:t>Blocks</a:t>
            </a:r>
            <a:r>
              <a:rPr lang="sr-Latn-RS" dirty="0" smtClean="0">
                <a:latin typeface="Arial" panose="020B0604020202020204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sr-Latn-RS" sz="1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dirty="0" smtClean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dirty="0" smtClean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dirty="0" smtClean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sr-Latn-RS" dirty="0" smtClean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r-Latn-RS" dirty="0" smtClean="0">
                <a:latin typeface="Arial" panose="020B0604020202020204" pitchFamily="34" charset="0"/>
              </a:rPr>
              <a:t>Prelazimo </a:t>
            </a:r>
            <a:r>
              <a:rPr lang="sr-Latn-RS" dirty="0">
                <a:latin typeface="Arial" panose="020B0604020202020204" pitchFamily="34" charset="0"/>
              </a:rPr>
              <a:t>u "programerski </a:t>
            </a:r>
            <a:r>
              <a:rPr lang="sr-Latn-RS" dirty="0" err="1">
                <a:latin typeface="Arial" panose="020B0604020202020204" pitchFamily="34" charset="0"/>
              </a:rPr>
              <a:t>dio</a:t>
            </a:r>
            <a:r>
              <a:rPr lang="sr-Latn-RS" dirty="0">
                <a:latin typeface="Arial" panose="020B0604020202020204" pitchFamily="34" charset="0"/>
              </a:rPr>
              <a:t>" koji se temelji na programiranju povlačenjem pojedinih instrukcija. Svi događaji  koji su mogući na pojedinom elementu aplikacije (objektu) nalaze se u popisu u </a:t>
            </a:r>
            <a:r>
              <a:rPr lang="sr-Latn-RS" dirty="0" err="1">
                <a:latin typeface="Arial" panose="020B0604020202020204" pitchFamily="34" charset="0"/>
              </a:rPr>
              <a:t>dijelu</a:t>
            </a:r>
            <a:r>
              <a:rPr lang="sr-Latn-RS" dirty="0">
                <a:latin typeface="Arial" panose="020B0604020202020204" pitchFamily="34" charset="0"/>
              </a:rPr>
              <a:t> </a:t>
            </a:r>
            <a:r>
              <a:rPr lang="sr-Latn-RS" dirty="0" err="1">
                <a:latin typeface="Arial" panose="020B0604020202020204" pitchFamily="34" charset="0"/>
              </a:rPr>
              <a:t>Blocks</a:t>
            </a:r>
            <a:r>
              <a:rPr lang="sr-Latn-RS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813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0898" y="162111"/>
            <a:ext cx="1106372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Kad u </a:t>
            </a:r>
            <a:r>
              <a:rPr kumimoji="0" lang="sr-Latn-R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</a:t>
            </a:r>
            <a: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r-Latn-R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Inventoru</a:t>
            </a:r>
            <a: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napravite svoju mobilnu aplikaciju </a:t>
            </a:r>
            <a:r>
              <a:rPr kumimoji="0" lang="sr-Latn-R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vjerojatno</a:t>
            </a:r>
            <a: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ju želite </a:t>
            </a:r>
            <a:r>
              <a:rPr kumimoji="0" lang="sr-Latn-R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podijeliti</a:t>
            </a:r>
            <a: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 drugim korisnicima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Treba napraviti verziju programa koja se može instalirati na drugom </a:t>
            </a:r>
            <a:r>
              <a:rPr kumimoji="0" lang="sr-Latn-R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mobitelu</a:t>
            </a:r>
            <a:endParaRPr kumimoji="0" 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Za to ćemo odabrati naredbu </a:t>
            </a:r>
            <a:r>
              <a:rPr kumimoji="0" lang="sr-Latn-R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</a:t>
            </a:r>
            <a: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sr-Latn-R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save</a:t>
            </a:r>
            <a: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.</a:t>
            </a:r>
            <a:r>
              <a:rPr kumimoji="0" lang="sr-Latn-R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apk</a:t>
            </a:r>
            <a: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kumimoji="0" lang="sr-Latn-R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my</a:t>
            </a:r>
            <a: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r-Latn-R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computer</a:t>
            </a:r>
            <a: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iz izbornika </a:t>
            </a:r>
            <a:r>
              <a:rPr kumimoji="0" lang="sr-Latn-R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Build</a:t>
            </a:r>
            <a:endParaRPr kumimoji="0" 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sr-Latn-RS" sz="7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endParaRPr kumimoji="0" lang="sr-Latn-RS" sz="9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Nakon nekog vremena datoteka s nazivom projekta i ekstenzijom .</a:t>
            </a:r>
            <a:r>
              <a:rPr kumimoji="0" lang="sr-Latn-R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apk</a:t>
            </a:r>
            <a: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preuzet će se na naše računalo. Sada datoteku možemo određenoj osobi poslati npr. </a:t>
            </a:r>
            <a:r>
              <a:rPr kumimoji="0" lang="sr-Latn-R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mailom</a:t>
            </a:r>
            <a: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ili objaviti na </a:t>
            </a:r>
            <a:r>
              <a:rPr kumimoji="0" lang="sr-Latn-R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Play</a:t>
            </a:r>
            <a: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Store. Kod instaliranja aplikacije na </a:t>
            </a:r>
            <a:r>
              <a:rPr kumimoji="0" lang="sr-Latn-R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mobitel</a:t>
            </a:r>
            <a: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možda će trebati dati neka dopuštenja za instalaciju (možda će trebati pogledati postavke </a:t>
            </a:r>
            <a:r>
              <a:rPr kumimoji="0" lang="sr-Latn-R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mobitela</a:t>
            </a:r>
            <a:r>
              <a:rPr kumimoji="0" lang="sr-Latn-R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 </a:t>
            </a:r>
          </a:p>
        </p:txBody>
      </p:sp>
      <p:pic>
        <p:nvPicPr>
          <p:cNvPr id="8194" name="Picture 2" descr="BuildD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743"/>
            <a:ext cx="5905500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Build Popu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880" y="4976090"/>
            <a:ext cx="67627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1518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305</Words>
  <Application>Microsoft Office PowerPoint</Application>
  <PresentationFormat>Široki zaslon</PresentationFormat>
  <Paragraphs>67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Tema sustava Office</vt:lpstr>
      <vt:lpstr>AppInventor</vt:lpstr>
      <vt:lpstr>PowerPoint prezentacija</vt:lpstr>
      <vt:lpstr>Početni koraci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1. aplikacija</vt:lpstr>
      <vt:lpstr>2. aplikacija</vt:lpstr>
      <vt:lpstr>3. aplikacija</vt:lpstr>
      <vt:lpstr>PowerPoint prezentacija</vt:lpstr>
      <vt:lpstr>2. aplikacija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AppInventor</dc:title>
  <dc:creator>Karlo</dc:creator>
  <cp:lastModifiedBy>Snježana</cp:lastModifiedBy>
  <cp:revision>9</cp:revision>
  <dcterms:created xsi:type="dcterms:W3CDTF">2018-10-14T07:22:06Z</dcterms:created>
  <dcterms:modified xsi:type="dcterms:W3CDTF">2019-04-12T07:12:41Z</dcterms:modified>
</cp:coreProperties>
</file>